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74" r:id="rId5"/>
    <p:sldId id="256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7" r:id="rId14"/>
    <p:sldId id="268" r:id="rId15"/>
    <p:sldId id="270" r:id="rId16"/>
    <p:sldId id="271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my Forsberg" initials="JF" lastIdx="1" clrIdx="0">
    <p:extLst>
      <p:ext uri="{19B8F6BF-5375-455C-9EA6-DF929625EA0E}">
        <p15:presenceInfo xmlns:p15="http://schemas.microsoft.com/office/powerpoint/2012/main" userId="a599113081c3a6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BC0"/>
    <a:srgbClr val="2B8A9D"/>
    <a:srgbClr val="337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D1352-95E0-483B-ADE7-2F7B849DCF48}" v="1" dt="2022-03-14T05:45:20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tarina Forsberg" userId="38733b9507147588" providerId="LiveId" clId="{38D5032F-A05A-4DA4-BC56-8A891160B749}"/>
    <pc:docChg chg="modSld">
      <pc:chgData name="Chatarina Forsberg" userId="38733b9507147588" providerId="LiveId" clId="{38D5032F-A05A-4DA4-BC56-8A891160B749}" dt="2022-01-03T09:30:06.897" v="13" actId="14100"/>
      <pc:docMkLst>
        <pc:docMk/>
      </pc:docMkLst>
      <pc:sldChg chg="modSp mod">
        <pc:chgData name="Chatarina Forsberg" userId="38733b9507147588" providerId="LiveId" clId="{38D5032F-A05A-4DA4-BC56-8A891160B749}" dt="2022-01-03T09:29:24.412" v="12" actId="14100"/>
        <pc:sldMkLst>
          <pc:docMk/>
          <pc:sldMk cId="2909188361" sldId="273"/>
        </pc:sldMkLst>
        <pc:picChg chg="mod">
          <ac:chgData name="Chatarina Forsberg" userId="38733b9507147588" providerId="LiveId" clId="{38D5032F-A05A-4DA4-BC56-8A891160B749}" dt="2022-01-03T09:29:24.412" v="12" actId="14100"/>
          <ac:picMkLst>
            <pc:docMk/>
            <pc:sldMk cId="2909188361" sldId="273"/>
            <ac:picMk id="4" creationId="{F43FC6C1-DF64-4C6A-94C6-675117E70914}"/>
          </ac:picMkLst>
        </pc:picChg>
      </pc:sldChg>
      <pc:sldChg chg="modSp mod">
        <pc:chgData name="Chatarina Forsberg" userId="38733b9507147588" providerId="LiveId" clId="{38D5032F-A05A-4DA4-BC56-8A891160B749}" dt="2022-01-03T09:13:22.198" v="2" actId="1076"/>
        <pc:sldMkLst>
          <pc:docMk/>
          <pc:sldMk cId="648208674" sldId="274"/>
        </pc:sldMkLst>
        <pc:picChg chg="mod">
          <ac:chgData name="Chatarina Forsberg" userId="38733b9507147588" providerId="LiveId" clId="{38D5032F-A05A-4DA4-BC56-8A891160B749}" dt="2022-01-03T09:13:22.198" v="2" actId="1076"/>
          <ac:picMkLst>
            <pc:docMk/>
            <pc:sldMk cId="648208674" sldId="274"/>
            <ac:picMk id="3" creationId="{0B2847DD-F339-4722-8E7E-88271CA0B533}"/>
          </ac:picMkLst>
        </pc:picChg>
      </pc:sldChg>
      <pc:sldChg chg="modSp mod">
        <pc:chgData name="Chatarina Forsberg" userId="38733b9507147588" providerId="LiveId" clId="{38D5032F-A05A-4DA4-BC56-8A891160B749}" dt="2022-01-03T09:30:06.897" v="13" actId="14100"/>
        <pc:sldMkLst>
          <pc:docMk/>
          <pc:sldMk cId="2030549665" sldId="275"/>
        </pc:sldMkLst>
        <pc:picChg chg="mod">
          <ac:chgData name="Chatarina Forsberg" userId="38733b9507147588" providerId="LiveId" clId="{38D5032F-A05A-4DA4-BC56-8A891160B749}" dt="2022-01-03T09:30:06.897" v="13" actId="14100"/>
          <ac:picMkLst>
            <pc:docMk/>
            <pc:sldMk cId="2030549665" sldId="275"/>
            <ac:picMk id="4" creationId="{1630677E-40CD-4F0A-B82E-34886F2F8FBE}"/>
          </ac:picMkLst>
        </pc:picChg>
      </pc:sldChg>
    </pc:docChg>
  </pc:docChgLst>
  <pc:docChgLst>
    <pc:chgData name="Kent Andersson" userId="80ced14edfef4961" providerId="LiveId" clId="{B95D1352-95E0-483B-ADE7-2F7B849DCF48}"/>
    <pc:docChg chg="undo custSel modSld">
      <pc:chgData name="Kent Andersson" userId="80ced14edfef4961" providerId="LiveId" clId="{B95D1352-95E0-483B-ADE7-2F7B849DCF48}" dt="2022-03-14T05:51:26.287" v="216" actId="14100"/>
      <pc:docMkLst>
        <pc:docMk/>
      </pc:docMkLst>
      <pc:sldChg chg="addSp modSp mod">
        <pc:chgData name="Kent Andersson" userId="80ced14edfef4961" providerId="LiveId" clId="{B95D1352-95E0-483B-ADE7-2F7B849DCF48}" dt="2022-03-14T04:54:51.985" v="18" actId="1038"/>
        <pc:sldMkLst>
          <pc:docMk/>
          <pc:sldMk cId="1666401887" sldId="256"/>
        </pc:sldMkLst>
        <pc:picChg chg="add mod">
          <ac:chgData name="Kent Andersson" userId="80ced14edfef4961" providerId="LiveId" clId="{B95D1352-95E0-483B-ADE7-2F7B849DCF48}" dt="2022-03-14T04:54:51.985" v="18" actId="1038"/>
          <ac:picMkLst>
            <pc:docMk/>
            <pc:sldMk cId="1666401887" sldId="256"/>
            <ac:picMk id="4" creationId="{87386FF4-0777-44E0-AF4E-BD979908C122}"/>
          </ac:picMkLst>
        </pc:picChg>
      </pc:sldChg>
      <pc:sldChg chg="addSp modSp mod">
        <pc:chgData name="Kent Andersson" userId="80ced14edfef4961" providerId="LiveId" clId="{B95D1352-95E0-483B-ADE7-2F7B849DCF48}" dt="2022-03-14T05:51:26.287" v="216" actId="14100"/>
        <pc:sldMkLst>
          <pc:docMk/>
          <pc:sldMk cId="3124444470" sldId="260"/>
        </pc:sldMkLst>
        <pc:spChg chg="add mod">
          <ac:chgData name="Kent Andersson" userId="80ced14edfef4961" providerId="LiveId" clId="{B95D1352-95E0-483B-ADE7-2F7B849DCF48}" dt="2022-03-14T04:58:32.850" v="36" actId="207"/>
          <ac:spMkLst>
            <pc:docMk/>
            <pc:sldMk cId="3124444470" sldId="260"/>
            <ac:spMk id="5" creationId="{F4A59864-D44F-4B6F-9385-30847B2903BE}"/>
          </ac:spMkLst>
        </pc:spChg>
        <pc:picChg chg="add mod ord">
          <ac:chgData name="Kent Andersson" userId="80ced14edfef4961" providerId="LiveId" clId="{B95D1352-95E0-483B-ADE7-2F7B849DCF48}" dt="2022-03-14T04:58:16.990" v="35" actId="167"/>
          <ac:picMkLst>
            <pc:docMk/>
            <pc:sldMk cId="3124444470" sldId="260"/>
            <ac:picMk id="3" creationId="{B6CEFB1C-6D57-4E24-A5C4-BA69AE336CE2}"/>
          </ac:picMkLst>
        </pc:picChg>
        <pc:picChg chg="ord">
          <ac:chgData name="Kent Andersson" userId="80ced14edfef4961" providerId="LiveId" clId="{B95D1352-95E0-483B-ADE7-2F7B849DCF48}" dt="2022-03-14T04:58:52.166" v="38" actId="167"/>
          <ac:picMkLst>
            <pc:docMk/>
            <pc:sldMk cId="3124444470" sldId="260"/>
            <ac:picMk id="4" creationId="{E600C457-F627-4E9C-8867-8C82964A68CD}"/>
          </ac:picMkLst>
        </pc:picChg>
        <pc:picChg chg="add mod">
          <ac:chgData name="Kent Andersson" userId="80ced14edfef4961" providerId="LiveId" clId="{B95D1352-95E0-483B-ADE7-2F7B849DCF48}" dt="2022-03-14T05:51:26.287" v="216" actId="14100"/>
          <ac:picMkLst>
            <pc:docMk/>
            <pc:sldMk cId="3124444470" sldId="260"/>
            <ac:picMk id="7" creationId="{496DE9E9-0CDE-451F-B280-92EF99031D14}"/>
          </ac:picMkLst>
        </pc:picChg>
      </pc:sldChg>
      <pc:sldChg chg="addSp modSp mod">
        <pc:chgData name="Kent Andersson" userId="80ced14edfef4961" providerId="LiveId" clId="{B95D1352-95E0-483B-ADE7-2F7B849DCF48}" dt="2022-03-14T05:20:04.078" v="76" actId="14100"/>
        <pc:sldMkLst>
          <pc:docMk/>
          <pc:sldMk cId="3925908850" sldId="261"/>
        </pc:sldMkLst>
        <pc:spChg chg="add mod">
          <ac:chgData name="Kent Andersson" userId="80ced14edfef4961" providerId="LiveId" clId="{B95D1352-95E0-483B-ADE7-2F7B849DCF48}" dt="2022-03-14T05:18:36.909" v="70" actId="2085"/>
          <ac:spMkLst>
            <pc:docMk/>
            <pc:sldMk cId="3925908850" sldId="261"/>
            <ac:spMk id="5" creationId="{57905FA4-285B-4937-B4FB-742D4E446617}"/>
          </ac:spMkLst>
        </pc:spChg>
        <pc:picChg chg="add mod">
          <ac:chgData name="Kent Andersson" userId="80ced14edfef4961" providerId="LiveId" clId="{B95D1352-95E0-483B-ADE7-2F7B849DCF48}" dt="2022-03-14T05:18:09.531" v="65" actId="14100"/>
          <ac:picMkLst>
            <pc:docMk/>
            <pc:sldMk cId="3925908850" sldId="261"/>
            <ac:picMk id="4" creationId="{A3305E67-268A-4211-B98D-90442C2AE1E1}"/>
          </ac:picMkLst>
        </pc:picChg>
        <pc:picChg chg="add mod">
          <ac:chgData name="Kent Andersson" userId="80ced14edfef4961" providerId="LiveId" clId="{B95D1352-95E0-483B-ADE7-2F7B849DCF48}" dt="2022-03-14T05:20:04.078" v="76" actId="14100"/>
          <ac:picMkLst>
            <pc:docMk/>
            <pc:sldMk cId="3925908850" sldId="261"/>
            <ac:picMk id="7" creationId="{7835133D-3CA3-44B5-A0D3-5E39BC18CB2C}"/>
          </ac:picMkLst>
        </pc:picChg>
      </pc:sldChg>
      <pc:sldChg chg="addSp modSp mod">
        <pc:chgData name="Kent Andersson" userId="80ced14edfef4961" providerId="LiveId" clId="{B95D1352-95E0-483B-ADE7-2F7B849DCF48}" dt="2022-03-14T05:12:35.256" v="56" actId="14100"/>
        <pc:sldMkLst>
          <pc:docMk/>
          <pc:sldMk cId="3802547895" sldId="262"/>
        </pc:sldMkLst>
        <pc:spChg chg="add mod">
          <ac:chgData name="Kent Andersson" userId="80ced14edfef4961" providerId="LiveId" clId="{B95D1352-95E0-483B-ADE7-2F7B849DCF48}" dt="2022-03-14T05:11:30.132" v="45" actId="2085"/>
          <ac:spMkLst>
            <pc:docMk/>
            <pc:sldMk cId="3802547895" sldId="262"/>
            <ac:spMk id="5" creationId="{05EA57F3-EFA0-4FE1-AE21-13DECA411BEF}"/>
          </ac:spMkLst>
        </pc:spChg>
        <pc:spChg chg="add mod">
          <ac:chgData name="Kent Andersson" userId="80ced14edfef4961" providerId="LiveId" clId="{B95D1352-95E0-483B-ADE7-2F7B849DCF48}" dt="2022-03-14T05:12:35.256" v="56" actId="14100"/>
          <ac:spMkLst>
            <pc:docMk/>
            <pc:sldMk cId="3802547895" sldId="262"/>
            <ac:spMk id="6" creationId="{92CACB57-EE47-4C8B-BAD5-08C78C192412}"/>
          </ac:spMkLst>
        </pc:spChg>
        <pc:picChg chg="add mod">
          <ac:chgData name="Kent Andersson" userId="80ced14edfef4961" providerId="LiveId" clId="{B95D1352-95E0-483B-ADE7-2F7B849DCF48}" dt="2022-03-14T05:10:43.162" v="42" actId="1076"/>
          <ac:picMkLst>
            <pc:docMk/>
            <pc:sldMk cId="3802547895" sldId="262"/>
            <ac:picMk id="4" creationId="{24EB92B2-F84A-4881-BE0A-EF44DDD57F70}"/>
          </ac:picMkLst>
        </pc:picChg>
      </pc:sldChg>
      <pc:sldChg chg="addSp modSp mod">
        <pc:chgData name="Kent Andersson" userId="80ced14edfef4961" providerId="LiveId" clId="{B95D1352-95E0-483B-ADE7-2F7B849DCF48}" dt="2022-03-14T05:24:15.605" v="85" actId="1076"/>
        <pc:sldMkLst>
          <pc:docMk/>
          <pc:sldMk cId="1273784632" sldId="263"/>
        </pc:sldMkLst>
        <pc:picChg chg="add mod">
          <ac:chgData name="Kent Andersson" userId="80ced14edfef4961" providerId="LiveId" clId="{B95D1352-95E0-483B-ADE7-2F7B849DCF48}" dt="2022-03-14T05:23:12.190" v="81" actId="1076"/>
          <ac:picMkLst>
            <pc:docMk/>
            <pc:sldMk cId="1273784632" sldId="263"/>
            <ac:picMk id="4" creationId="{800DEED3-4555-4649-A97E-D381DDD14E2D}"/>
          </ac:picMkLst>
        </pc:picChg>
        <pc:picChg chg="add mod">
          <ac:chgData name="Kent Andersson" userId="80ced14edfef4961" providerId="LiveId" clId="{B95D1352-95E0-483B-ADE7-2F7B849DCF48}" dt="2022-03-14T05:24:15.605" v="85" actId="1076"/>
          <ac:picMkLst>
            <pc:docMk/>
            <pc:sldMk cId="1273784632" sldId="263"/>
            <ac:picMk id="6" creationId="{289E6974-686D-47CB-BF03-369E6A7F2BC1}"/>
          </ac:picMkLst>
        </pc:picChg>
      </pc:sldChg>
      <pc:sldChg chg="addSp delSp modSp mod">
        <pc:chgData name="Kent Andersson" userId="80ced14edfef4961" providerId="LiveId" clId="{B95D1352-95E0-483B-ADE7-2F7B849DCF48}" dt="2022-03-14T05:27:15.557" v="99" actId="14100"/>
        <pc:sldMkLst>
          <pc:docMk/>
          <pc:sldMk cId="1661907579" sldId="264"/>
        </pc:sldMkLst>
        <pc:picChg chg="add mod">
          <ac:chgData name="Kent Andersson" userId="80ced14edfef4961" providerId="LiveId" clId="{B95D1352-95E0-483B-ADE7-2F7B849DCF48}" dt="2022-03-14T05:25:29.997" v="89" actId="14100"/>
          <ac:picMkLst>
            <pc:docMk/>
            <pc:sldMk cId="1661907579" sldId="264"/>
            <ac:picMk id="4" creationId="{8294DFBF-8F20-4880-B27F-D58A5678DF17}"/>
          </ac:picMkLst>
        </pc:picChg>
        <pc:picChg chg="add del mod">
          <ac:chgData name="Kent Andersson" userId="80ced14edfef4961" providerId="LiveId" clId="{B95D1352-95E0-483B-ADE7-2F7B849DCF48}" dt="2022-03-14T05:26:38.436" v="95" actId="478"/>
          <ac:picMkLst>
            <pc:docMk/>
            <pc:sldMk cId="1661907579" sldId="264"/>
            <ac:picMk id="7" creationId="{D2708BEA-114E-4379-8266-C8EFB2A1AAEE}"/>
          </ac:picMkLst>
        </pc:picChg>
        <pc:picChg chg="add mod">
          <ac:chgData name="Kent Andersson" userId="80ced14edfef4961" providerId="LiveId" clId="{B95D1352-95E0-483B-ADE7-2F7B849DCF48}" dt="2022-03-14T05:27:15.557" v="99" actId="14100"/>
          <ac:picMkLst>
            <pc:docMk/>
            <pc:sldMk cId="1661907579" sldId="264"/>
            <ac:picMk id="9" creationId="{6F62F11B-801D-4184-B073-AC51B0EE8332}"/>
          </ac:picMkLst>
        </pc:picChg>
      </pc:sldChg>
      <pc:sldChg chg="addSp modSp mod">
        <pc:chgData name="Kent Andersson" userId="80ced14edfef4961" providerId="LiveId" clId="{B95D1352-95E0-483B-ADE7-2F7B849DCF48}" dt="2022-03-14T05:28:53.241" v="108" actId="1035"/>
        <pc:sldMkLst>
          <pc:docMk/>
          <pc:sldMk cId="4263931291" sldId="267"/>
        </pc:sldMkLst>
        <pc:picChg chg="add mod">
          <ac:chgData name="Kent Andersson" userId="80ced14edfef4961" providerId="LiveId" clId="{B95D1352-95E0-483B-ADE7-2F7B849DCF48}" dt="2022-03-14T05:28:04.775" v="102" actId="14100"/>
          <ac:picMkLst>
            <pc:docMk/>
            <pc:sldMk cId="4263931291" sldId="267"/>
            <ac:picMk id="4" creationId="{73C94F7D-A8BA-42E8-AA18-83D96AE8FA8C}"/>
          </ac:picMkLst>
        </pc:picChg>
        <pc:picChg chg="add mod">
          <ac:chgData name="Kent Andersson" userId="80ced14edfef4961" providerId="LiveId" clId="{B95D1352-95E0-483B-ADE7-2F7B849DCF48}" dt="2022-03-14T05:28:53.241" v="108" actId="1035"/>
          <ac:picMkLst>
            <pc:docMk/>
            <pc:sldMk cId="4263931291" sldId="267"/>
            <ac:picMk id="6" creationId="{4E9E1AA3-3B51-4207-9F5D-344798B4AB4B}"/>
          </ac:picMkLst>
        </pc:picChg>
      </pc:sldChg>
      <pc:sldChg chg="addSp modSp mod">
        <pc:chgData name="Kent Andersson" userId="80ced14edfef4961" providerId="LiveId" clId="{B95D1352-95E0-483B-ADE7-2F7B849DCF48}" dt="2022-03-14T05:35:18.646" v="141" actId="1037"/>
        <pc:sldMkLst>
          <pc:docMk/>
          <pc:sldMk cId="1367425368" sldId="268"/>
        </pc:sldMkLst>
        <pc:picChg chg="mod">
          <ac:chgData name="Kent Andersson" userId="80ced14edfef4961" providerId="LiveId" clId="{B95D1352-95E0-483B-ADE7-2F7B849DCF48}" dt="2022-03-14T05:35:02.880" v="121" actId="1076"/>
          <ac:picMkLst>
            <pc:docMk/>
            <pc:sldMk cId="1367425368" sldId="268"/>
            <ac:picMk id="3" creationId="{0B3F6949-C64C-4E28-B429-08FD9912EF46}"/>
          </ac:picMkLst>
        </pc:picChg>
        <pc:picChg chg="add mod">
          <ac:chgData name="Kent Andersson" userId="80ced14edfef4961" providerId="LiveId" clId="{B95D1352-95E0-483B-ADE7-2F7B849DCF48}" dt="2022-03-14T05:32:31.631" v="116" actId="1038"/>
          <ac:picMkLst>
            <pc:docMk/>
            <pc:sldMk cId="1367425368" sldId="268"/>
            <ac:picMk id="4" creationId="{0AF9DC32-F143-48A4-9B34-B1EBE6B22624}"/>
          </ac:picMkLst>
        </pc:picChg>
        <pc:picChg chg="add mod">
          <ac:chgData name="Kent Andersson" userId="80ced14edfef4961" providerId="LiveId" clId="{B95D1352-95E0-483B-ADE7-2F7B849DCF48}" dt="2022-03-14T05:35:18.646" v="141" actId="1037"/>
          <ac:picMkLst>
            <pc:docMk/>
            <pc:sldMk cId="1367425368" sldId="268"/>
            <ac:picMk id="6" creationId="{87DE599E-43EC-452B-BEE9-C0EBB3D3D9BA}"/>
          </ac:picMkLst>
        </pc:picChg>
      </pc:sldChg>
      <pc:sldChg chg="addSp modSp mod">
        <pc:chgData name="Kent Andersson" userId="80ced14edfef4961" providerId="LiveId" clId="{B95D1352-95E0-483B-ADE7-2F7B849DCF48}" dt="2022-03-14T05:37:00.161" v="158" actId="1038"/>
        <pc:sldMkLst>
          <pc:docMk/>
          <pc:sldMk cId="1199771791" sldId="270"/>
        </pc:sldMkLst>
        <pc:picChg chg="add mod">
          <ac:chgData name="Kent Andersson" userId="80ced14edfef4961" providerId="LiveId" clId="{B95D1352-95E0-483B-ADE7-2F7B849DCF48}" dt="2022-03-14T05:36:12.470" v="144" actId="14100"/>
          <ac:picMkLst>
            <pc:docMk/>
            <pc:sldMk cId="1199771791" sldId="270"/>
            <ac:picMk id="4" creationId="{B4D0F464-FE6E-4C26-8165-F470BFF6FB19}"/>
          </ac:picMkLst>
        </pc:picChg>
        <pc:picChg chg="add mod">
          <ac:chgData name="Kent Andersson" userId="80ced14edfef4961" providerId="LiveId" clId="{B95D1352-95E0-483B-ADE7-2F7B849DCF48}" dt="2022-03-14T05:37:00.161" v="158" actId="1038"/>
          <ac:picMkLst>
            <pc:docMk/>
            <pc:sldMk cId="1199771791" sldId="270"/>
            <ac:picMk id="6" creationId="{71915F44-5437-49B4-92DB-0D3A9FBAC377}"/>
          </ac:picMkLst>
        </pc:picChg>
      </pc:sldChg>
      <pc:sldChg chg="addSp modSp mod">
        <pc:chgData name="Kent Andersson" userId="80ced14edfef4961" providerId="LiveId" clId="{B95D1352-95E0-483B-ADE7-2F7B849DCF48}" dt="2022-03-14T05:39:23.628" v="161" actId="14100"/>
        <pc:sldMkLst>
          <pc:docMk/>
          <pc:sldMk cId="3074251427" sldId="271"/>
        </pc:sldMkLst>
        <pc:picChg chg="add mod">
          <ac:chgData name="Kent Andersson" userId="80ced14edfef4961" providerId="LiveId" clId="{B95D1352-95E0-483B-ADE7-2F7B849DCF48}" dt="2022-03-14T05:39:23.628" v="161" actId="14100"/>
          <ac:picMkLst>
            <pc:docMk/>
            <pc:sldMk cId="3074251427" sldId="271"/>
            <ac:picMk id="4" creationId="{53CEE101-7AF1-44E2-8473-7A650D131150}"/>
          </ac:picMkLst>
        </pc:picChg>
      </pc:sldChg>
      <pc:sldChg chg="addSp modSp mod">
        <pc:chgData name="Kent Andersson" userId="80ced14edfef4961" providerId="LiveId" clId="{B95D1352-95E0-483B-ADE7-2F7B849DCF48}" dt="2022-03-14T05:42:31.004" v="184" actId="1076"/>
        <pc:sldMkLst>
          <pc:docMk/>
          <pc:sldMk cId="1251740850" sldId="272"/>
        </pc:sldMkLst>
        <pc:spChg chg="add mod">
          <ac:chgData name="Kent Andersson" userId="80ced14edfef4961" providerId="LiveId" clId="{B95D1352-95E0-483B-ADE7-2F7B849DCF48}" dt="2022-03-14T05:42:31.004" v="184" actId="1076"/>
          <ac:spMkLst>
            <pc:docMk/>
            <pc:sldMk cId="1251740850" sldId="272"/>
            <ac:spMk id="7" creationId="{B3362353-D1DF-4E42-83F2-22C32A10BC80}"/>
          </ac:spMkLst>
        </pc:spChg>
        <pc:picChg chg="add mod">
          <ac:chgData name="Kent Andersson" userId="80ced14edfef4961" providerId="LiveId" clId="{B95D1352-95E0-483B-ADE7-2F7B849DCF48}" dt="2022-03-14T05:40:29.906" v="168" actId="1035"/>
          <ac:picMkLst>
            <pc:docMk/>
            <pc:sldMk cId="1251740850" sldId="272"/>
            <ac:picMk id="4" creationId="{B1F18710-353C-461C-B445-0CA957DC4B37}"/>
          </ac:picMkLst>
        </pc:picChg>
        <pc:picChg chg="add mod">
          <ac:chgData name="Kent Andersson" userId="80ced14edfef4961" providerId="LiveId" clId="{B95D1352-95E0-483B-ADE7-2F7B849DCF48}" dt="2022-03-14T05:41:37.360" v="178" actId="1038"/>
          <ac:picMkLst>
            <pc:docMk/>
            <pc:sldMk cId="1251740850" sldId="272"/>
            <ac:picMk id="6" creationId="{6BE78FB4-22B7-4EBB-9208-805C00FE41EF}"/>
          </ac:picMkLst>
        </pc:picChg>
      </pc:sldChg>
      <pc:sldChg chg="addSp modSp mod">
        <pc:chgData name="Kent Andersson" userId="80ced14edfef4961" providerId="LiveId" clId="{B95D1352-95E0-483B-ADE7-2F7B849DCF48}" dt="2022-03-14T05:43:05.325" v="187" actId="14100"/>
        <pc:sldMkLst>
          <pc:docMk/>
          <pc:sldMk cId="2909188361" sldId="273"/>
        </pc:sldMkLst>
        <pc:picChg chg="add mod">
          <ac:chgData name="Kent Andersson" userId="80ced14edfef4961" providerId="LiveId" clId="{B95D1352-95E0-483B-ADE7-2F7B849DCF48}" dt="2022-03-14T05:43:05.325" v="187" actId="14100"/>
          <ac:picMkLst>
            <pc:docMk/>
            <pc:sldMk cId="2909188361" sldId="273"/>
            <ac:picMk id="3" creationId="{D272376F-DEDB-4F1E-A99A-D52E7A893C7D}"/>
          </ac:picMkLst>
        </pc:picChg>
      </pc:sldChg>
      <pc:sldChg chg="addSp modSp mod">
        <pc:chgData name="Kent Andersson" userId="80ced14edfef4961" providerId="LiveId" clId="{B95D1352-95E0-483B-ADE7-2F7B849DCF48}" dt="2022-03-14T04:53:49.225" v="11" actId="1035"/>
        <pc:sldMkLst>
          <pc:docMk/>
          <pc:sldMk cId="648208674" sldId="274"/>
        </pc:sldMkLst>
        <pc:picChg chg="add mod">
          <ac:chgData name="Kent Andersson" userId="80ced14edfef4961" providerId="LiveId" clId="{B95D1352-95E0-483B-ADE7-2F7B849DCF48}" dt="2022-03-14T04:53:49.225" v="11" actId="1035"/>
          <ac:picMkLst>
            <pc:docMk/>
            <pc:sldMk cId="648208674" sldId="274"/>
            <ac:picMk id="4" creationId="{789340D7-F2E0-4F95-9934-E96CF84E9671}"/>
          </ac:picMkLst>
        </pc:picChg>
      </pc:sldChg>
      <pc:sldChg chg="addSp delSp modSp mod">
        <pc:chgData name="Kent Andersson" userId="80ced14edfef4961" providerId="LiveId" clId="{B95D1352-95E0-483B-ADE7-2F7B849DCF48}" dt="2022-03-14T05:48:34.639" v="205" actId="2085"/>
        <pc:sldMkLst>
          <pc:docMk/>
          <pc:sldMk cId="2030549665" sldId="275"/>
        </pc:sldMkLst>
        <pc:spChg chg="add del mod">
          <ac:chgData name="Kent Andersson" userId="80ced14edfef4961" providerId="LiveId" clId="{B95D1352-95E0-483B-ADE7-2F7B849DCF48}" dt="2022-03-14T05:48:12.669" v="201" actId="478"/>
          <ac:spMkLst>
            <pc:docMk/>
            <pc:sldMk cId="2030549665" sldId="275"/>
            <ac:spMk id="2" creationId="{FE4BC006-4135-4F37-BF94-CC2862C407AE}"/>
          </ac:spMkLst>
        </pc:spChg>
        <pc:spChg chg="add mod">
          <ac:chgData name="Kent Andersson" userId="80ced14edfef4961" providerId="LiveId" clId="{B95D1352-95E0-483B-ADE7-2F7B849DCF48}" dt="2022-03-14T05:48:34.639" v="205" actId="2085"/>
          <ac:spMkLst>
            <pc:docMk/>
            <pc:sldMk cId="2030549665" sldId="275"/>
            <ac:spMk id="5" creationId="{794B860B-F550-4081-8E4D-822D5928F37F}"/>
          </ac:spMkLst>
        </pc:spChg>
        <pc:picChg chg="mod">
          <ac:chgData name="Kent Andersson" userId="80ced14edfef4961" providerId="LiveId" clId="{B95D1352-95E0-483B-ADE7-2F7B849DCF48}" dt="2022-03-14T05:46:14.299" v="193" actId="1076"/>
          <ac:picMkLst>
            <pc:docMk/>
            <pc:sldMk cId="2030549665" sldId="275"/>
            <ac:picMk id="4" creationId="{1630677E-40CD-4F0A-B82E-34886F2F8F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17DCD-3231-4E99-BEAE-3DA7EDCC945C}" type="datetimeFigureOut">
              <a:rPr lang="sv-SE" smtClean="0"/>
              <a:t>2022-03-14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9FFC-C620-4661-B2AF-D91219F932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12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9FFC-C620-4661-B2AF-D91219F932A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34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6CF0F8-FFA6-4759-81C2-D7CCA47C0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90E4D05-0C6B-48E2-A9CC-1ED29A96B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00C189-047F-49E6-A4AC-C9F7956C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14.03.2022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6C95B2-20F6-45B9-ADBA-4D4B73F0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E5B8C4-E080-48FC-B5C8-8D9A5EE3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41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7AB176-2287-46ED-8D0F-1A71CD0A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A95F518-CE31-48A2-8991-5E4693434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3B12F4-0971-47D1-97FD-8053C499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14.03.2022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65A3CA-DECC-4A3D-A9D2-402E1BE3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2C0AE2-1CA0-4E4E-812A-D54E6ACC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7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2798F3C-27B9-4935-BFD7-87CB844C2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22FB4AF-0D26-4B56-90DB-C44783CD2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25569D-B6BB-4723-9357-27801BF5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14.03.2022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43B161-E8D4-474F-9DE4-A7D62D2F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3D696E-EB41-4C5E-BFD2-18066956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974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1F76D2-4DBD-44E1-99AC-D14EA48A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21099A-03A2-4200-9690-046F81CC7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B5FF3C-70E2-43C5-AD8E-1E73C08E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14.03.2022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5672F8-B494-4611-92E8-133DDE98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B2BA40-2C9B-40D2-BA55-27269FE6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744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1DC52-009A-46FA-AFF7-5A8F3526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F9FBF9-AAD5-4A45-9AD9-33696708D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C92353-3613-4DEF-815A-EA255FF7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14.03.2022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ED959D-F5D0-4BA2-91BC-B72A24DB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C49769-E298-4A1C-9648-9D4D66A3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90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9DB994-1558-4670-AF6F-5F389753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D1CC7B-DCF8-4A23-85E6-EFF6D7361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0F3F609-32B9-4632-98BB-4D6C3A12C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607733B-E6FB-4A56-96FA-D7F2027E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14.03.2022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8ED448F-7362-4829-81E2-7C65E863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7BC8C34-14C5-4FF4-8501-36E759E0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634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B7FC35-A559-47DE-BB55-41B0CFA3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DA7D10-70E5-4866-A083-262DA908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BCC3CE-2A23-4B17-8BE8-D9B17794D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98F1281-7360-4C61-B442-7EB96327D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0CD5D0D-8C30-47E5-984C-34D0FC4F2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964EB6B-2E14-4CCB-A57D-58C07B30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14.03.2022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18B630-4B0F-4AA6-9BCF-E71068CC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06396DD-6414-4E59-ACF4-E4770A78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90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5E0E13-86F8-4A93-9330-CDF0A9F7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20F79F3-E984-4170-8FB8-A99DC410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14.03.2022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4D26B0-268A-479B-A72C-D83CE235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97E8E8C-B454-4AE0-8E6F-CC6CFEAC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74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0290AF5-1602-4322-BF21-0654633D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14.03.2022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C507F55-937C-4363-A4C2-F3ADCB79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4642327-5225-4B8E-8BCC-BD82C64E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156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EEDC44-3B4D-4A5A-ABC4-FB0AA10E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F83BFC-5E6C-40A4-A816-78DA7DAD5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ADF6F2F-62B8-44D4-AFA6-6270A29A7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76BB4BE-2E48-4A6C-AD48-2E5EFF8C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14.03.2022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DF12E83-60A7-4521-A4C0-75DB3065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2E817E-933F-420E-80B1-2589D1D9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243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3B28DF-E8A3-4559-A86D-B7DFFDC9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258E922-23A3-40CD-B6A8-5ECE60384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705D68-21DA-4CCA-BB59-2FE22AB34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4CA2E2-26C9-467C-AF4C-9BAB37A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14.03.2022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E63F26A-3722-46A2-B5F1-270F130B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718E529-1105-416B-89AC-07583593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626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6AAC737-BDE4-4EB0-B3CD-3583E182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6D0D57-092C-4A37-9647-0FC76AB0F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AE086A-8EDB-428A-A167-D315A5AC7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6E71-FACE-438F-B27E-8CA03513698C}" type="datetimeFigureOut">
              <a:rPr lang="nb-NO" smtClean="0"/>
              <a:t>14.03.2022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8DF27F-8162-47C0-8F50-2E0FD6F01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3FAF5E-ED8A-424C-9178-59864EB07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776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4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B2847DD-F339-4722-8E7E-88271CA0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70" y="643467"/>
            <a:ext cx="7033776" cy="55710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89340D7-F2E0-4F95-9934-E96CF84E9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753" y="753092"/>
            <a:ext cx="4221379" cy="129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0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B987BB2-F76E-49BB-9738-52801E5B6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3C94F7D-A8BA-42E8-AA18-83D96AE8F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394" y="3009135"/>
            <a:ext cx="2466490" cy="135603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E9E1AA3-3B51-4207-9F5D-344798B4A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078" y="4278084"/>
            <a:ext cx="2731479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3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95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B3F6949-C64C-4E28-B429-08FD9912E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84" y="544125"/>
            <a:ext cx="8538032" cy="557106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AF9DC32-F143-48A4-9B34-B1EBE6B22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93" y="742809"/>
            <a:ext cx="2413907" cy="193112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7DE599E-43EC-452B-BEE9-C0EBB3D3D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773" y="3243937"/>
            <a:ext cx="3221471" cy="17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2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7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E9CFD95-FFB1-444A-8A98-779A79820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48" y="643467"/>
            <a:ext cx="8473103" cy="557106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4D0F464-FE6E-4C26-8165-F470BFF6F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198" y="1082417"/>
            <a:ext cx="1966838" cy="63752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1915F44-5437-49B4-92DB-0D3A9FBAC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941" y="2600958"/>
            <a:ext cx="2116637" cy="9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7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6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4471936-12CA-467E-9613-67E75586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29" y="643467"/>
            <a:ext cx="8377542" cy="557106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3CEE101-7AF1-44E2-8473-7A650D131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995" y="801325"/>
            <a:ext cx="4001158" cy="21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51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0D014B5-3916-4D4E-B320-4DCDDEE63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421" y="643467"/>
            <a:ext cx="8409157" cy="557106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1F18710-353C-461C-B445-0CA957DC4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677" y="1729436"/>
            <a:ext cx="3087001" cy="58922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BE78FB4-22B7-4EBB-9208-805C00FE4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114" y="4539345"/>
            <a:ext cx="2871945" cy="108767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3362353-D1DF-4E42-83F2-22C32A10BC80}"/>
              </a:ext>
            </a:extLst>
          </p:cNvPr>
          <p:cNvSpPr/>
          <p:nvPr/>
        </p:nvSpPr>
        <p:spPr>
          <a:xfrm>
            <a:off x="2470323" y="4898124"/>
            <a:ext cx="185791" cy="370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740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5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43FC6C1-DF64-4C6A-94C6-675117E70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2" b="1234"/>
          <a:stretch/>
        </p:blipFill>
        <p:spPr>
          <a:xfrm>
            <a:off x="2130829" y="705254"/>
            <a:ext cx="7930342" cy="567268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272376F-DEDB-4F1E-A99A-D52E7A893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071" y="705253"/>
            <a:ext cx="392248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8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630677E-40CD-4F0A-B82E-34886F2F8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966" y="299447"/>
            <a:ext cx="8040772" cy="6155112"/>
          </a:xfrm>
          <a:prstGeom prst="rect">
            <a:avLst/>
          </a:prstGeom>
        </p:spPr>
      </p:pic>
      <p:sp>
        <p:nvSpPr>
          <p:cNvPr id="3" name="Sky 2">
            <a:extLst>
              <a:ext uri="{FF2B5EF4-FFF2-40B4-BE49-F238E27FC236}">
                <a16:creationId xmlns:a16="http://schemas.microsoft.com/office/drawing/2014/main" id="{4A628874-F8E9-4EBB-A134-4F3ECCBB92DB}"/>
              </a:ext>
            </a:extLst>
          </p:cNvPr>
          <p:cNvSpPr/>
          <p:nvPr/>
        </p:nvSpPr>
        <p:spPr>
          <a:xfrm>
            <a:off x="368152" y="364761"/>
            <a:ext cx="8109679" cy="4781862"/>
          </a:xfrm>
          <a:prstGeom prst="cloud">
            <a:avLst/>
          </a:prstGeom>
          <a:noFill/>
          <a:ln w="57150">
            <a:solidFill>
              <a:srgbClr val="489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400" dirty="0">
                <a:solidFill>
                  <a:schemeClr val="bg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Har du noen </a:t>
            </a:r>
          </a:p>
          <a:p>
            <a:pPr algn="ctr"/>
            <a:r>
              <a:rPr lang="nb-NO" sz="4400" dirty="0">
                <a:solidFill>
                  <a:schemeClr val="bg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du kan dele dine tanker og følelser med?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94B860B-F550-4081-8E4D-822D5928F37F}"/>
              </a:ext>
            </a:extLst>
          </p:cNvPr>
          <p:cNvSpPr/>
          <p:nvPr/>
        </p:nvSpPr>
        <p:spPr>
          <a:xfrm>
            <a:off x="1752517" y="1163277"/>
            <a:ext cx="4996626" cy="2733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Har du någon du kan dela dina tankar med?</a:t>
            </a:r>
          </a:p>
        </p:txBody>
      </p:sp>
    </p:spTree>
    <p:extLst>
      <p:ext uri="{BB962C8B-B14F-4D97-AF65-F5344CB8AC3E}">
        <p14:creationId xmlns:p14="http://schemas.microsoft.com/office/powerpoint/2010/main" val="203054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9A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BCF038C-65B5-4148-BD0A-08E1762B6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89" y="643467"/>
            <a:ext cx="7902221" cy="557106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7386FF4-0777-44E0-AF4E-BD979908C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547" y="753758"/>
            <a:ext cx="3315187" cy="19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0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4EA740D-09D0-4B15-8B35-B8830F723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68" r="1" b="2393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0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2130A68-670B-4038-BB91-D22D97576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3" r="1" b="2558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8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6CEFB1C-6D57-4E24-A5C4-BA69AE336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111" y="609523"/>
            <a:ext cx="3681938" cy="199216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4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600C457-F627-4E9C-8867-8C82964A6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873" y="480059"/>
            <a:ext cx="8682251" cy="5903931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F4A59864-D44F-4B6F-9385-30847B2903BE}"/>
              </a:ext>
            </a:extLst>
          </p:cNvPr>
          <p:cNvSpPr/>
          <p:nvPr/>
        </p:nvSpPr>
        <p:spPr>
          <a:xfrm>
            <a:off x="5286763" y="2002971"/>
            <a:ext cx="326571" cy="2503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96DE9E9-0CDE-451F-B280-92EF99031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111" y="609523"/>
            <a:ext cx="3540425" cy="20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4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8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61512CD-AF92-4865-AC4A-EA6F462DF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94" y="529263"/>
            <a:ext cx="8549277" cy="568527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4EB92B2-F84A-4881-BE0A-EF44DDD57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8" y="3023425"/>
            <a:ext cx="3965268" cy="223497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5EA57F3-EFA0-4FE1-AE21-13DECA411BEF}"/>
              </a:ext>
            </a:extLst>
          </p:cNvPr>
          <p:cNvSpPr/>
          <p:nvPr/>
        </p:nvSpPr>
        <p:spPr>
          <a:xfrm>
            <a:off x="4702629" y="3429000"/>
            <a:ext cx="348342" cy="163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92CACB57-EE47-4C8B-BAD5-08C78C192412}"/>
              </a:ext>
            </a:extLst>
          </p:cNvPr>
          <p:cNvSpPr/>
          <p:nvPr/>
        </p:nvSpPr>
        <p:spPr>
          <a:xfrm>
            <a:off x="4810869" y="3635830"/>
            <a:ext cx="620485" cy="1262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254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F8F0333-0424-42A4-ABC6-43C73834C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9" r="1" b="1046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3305E67-268A-4211-B98D-90442C2AE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480059"/>
            <a:ext cx="4160302" cy="227999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7905FA4-285B-4937-B4FB-742D4E446617}"/>
              </a:ext>
            </a:extLst>
          </p:cNvPr>
          <p:cNvSpPr/>
          <p:nvPr/>
        </p:nvSpPr>
        <p:spPr>
          <a:xfrm>
            <a:off x="4648200" y="480060"/>
            <a:ext cx="957943" cy="2001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835133D-3CA3-44B5-A0D3-5E39BC18C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57" y="3592286"/>
            <a:ext cx="5945236" cy="26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0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E0482CC-E9B4-42DC-8E77-2F37A10E4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09" r="1" b="589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00DEED3-4555-4649-A97E-D381DDD1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219" y="4759734"/>
            <a:ext cx="3186239" cy="114637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89E6974-686D-47CB-BF03-369E6A7F2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957" y="643467"/>
            <a:ext cx="1822915" cy="86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0246641-DEC8-4149-9017-5A0F85DFB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2" r="1" b="1038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1F92F5E-ED2C-4995-97C8-F8E7B5631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33" y="480060"/>
            <a:ext cx="2864427" cy="179586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294DFBF-8F20-4880-B27F-D58A5678D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989" y="893260"/>
            <a:ext cx="2395640" cy="109882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F62F11B-801D-4184-B073-AC51B0EE8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432" y="4267200"/>
            <a:ext cx="3884967" cy="20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2F852E4DB1C14B889F66D87E1EFBEE" ma:contentTypeVersion="14" ma:contentTypeDescription="Opprett et nytt dokument." ma:contentTypeScope="" ma:versionID="36d75c6a804d97f8d32cd0fc052e24dc">
  <xsd:schema xmlns:xsd="http://www.w3.org/2001/XMLSchema" xmlns:xs="http://www.w3.org/2001/XMLSchema" xmlns:p="http://schemas.microsoft.com/office/2006/metadata/properties" xmlns:ns2="f6dd739c-0f04-4725-91f8-30ade6929c6f" xmlns:ns3="920e20d2-d6d0-42de-96f6-662452cc1ccc" targetNamespace="http://schemas.microsoft.com/office/2006/metadata/properties" ma:root="true" ma:fieldsID="669d685883e36558a17ac18b2ade0efb" ns2:_="" ns3:_="">
    <xsd:import namespace="f6dd739c-0f04-4725-91f8-30ade6929c6f"/>
    <xsd:import namespace="920e20d2-d6d0-42de-96f6-662452cc1cc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d739c-0f04-4725-91f8-30ade6929c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e20d2-d6d0-42de-96f6-662452cc1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536D6E-9A81-4FEA-945B-E01CF2DE9E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55EC2E-7A16-4955-8886-7F71E47C3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dd739c-0f04-4725-91f8-30ade6929c6f"/>
    <ds:schemaRef ds:uri="920e20d2-d6d0-42de-96f6-662452cc1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610BD5-8803-44B3-881F-379AB46FA0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</Words>
  <Application>Microsoft Office PowerPoint</Application>
  <PresentationFormat>Bredbild</PresentationFormat>
  <Paragraphs>4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Svetlana Dudaitiene</dc:creator>
  <cp:lastModifiedBy>Kent Andersson</cp:lastModifiedBy>
  <cp:revision>3</cp:revision>
  <dcterms:created xsi:type="dcterms:W3CDTF">2019-10-08T12:13:22Z</dcterms:created>
  <dcterms:modified xsi:type="dcterms:W3CDTF">2022-03-14T05:51:28Z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0x0101005B2F852E4DB1C14B889F66D87E1EFBEE</vt:lpwstr>
  </property>
</Properties>
</file>